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4"/>
            <a:ext cx="9144000" cy="68844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Проект: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Black" pitchFamily="34" charset="0"/>
              </a:rPr>
              <a:t> «Рождение книги»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91680" y="188640"/>
            <a:ext cx="586212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Министерство общего и профессионального образования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Свердловской области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государственное бюджетное профессиональное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образовательное учреждение Свердловской области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«Северный педагогический колледж»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38178" y="393305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Исполнитель: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Сапаркина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Людмила Александровна.,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студентка 346 группы,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специальность  44.02.02 Преподавание в начальных классах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336742" y="60932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Серов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2017</a:t>
            </a:r>
          </a:p>
        </p:txBody>
      </p:sp>
      <p:sp>
        <p:nvSpPr>
          <p:cNvPr id="8" name="AutoShape 2" descr="Картинки по запросу книги картинки для детей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16304" y1="61749" x2="11594" y2="88525"/>
                        <a14:foregroundMark x1="4710" y1="69945" x2="4710" y2="69945"/>
                        <a14:foregroundMark x1="2174" y1="67213" x2="24275" y2="90164"/>
                        <a14:foregroundMark x1="3623" y1="86339" x2="15217" y2="95628"/>
                        <a14:foregroundMark x1="6522" y1="66667" x2="6522" y2="66667"/>
                        <a14:foregroundMark x1="3261" y1="64481" x2="3261" y2="64481"/>
                        <a14:foregroundMark x1="2174" y1="71585" x2="2174" y2="71585"/>
                        <a14:foregroundMark x1="4710" y1="74317" x2="4710" y2="74317"/>
                        <a14:foregroundMark x1="86957" y1="20765" x2="86957" y2="20765"/>
                        <a14:foregroundMark x1="80797" y1="19126" x2="90217" y2="18579"/>
                        <a14:foregroundMark x1="63406" y1="4918" x2="73551" y2="4372"/>
                        <a14:foregroundMark x1="43478" y1="5464" x2="56522" y2="4918"/>
                        <a14:foregroundMark x1="24638" y1="6557" x2="35870" y2="5464"/>
                        <a14:foregroundMark x1="18478" y1="77049" x2="20290" y2="60656"/>
                        <a14:backgroundMark x1="19203" y1="54098" x2="19203" y2="540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230" y="3933056"/>
            <a:ext cx="3658866" cy="242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AutoShape 5" descr="Картинки по запросу книги фон для презентации по истории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85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970" y="7937"/>
            <a:ext cx="9157034" cy="6867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0375" y="404664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Создание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условий для изучения младшими школьниками истории возникновения книг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. Познакомить обучающихся с историей возникновения книгопечатания на Руси.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 Способствовать расширению словарного запаса.</a:t>
            </a:r>
          </a:p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3.Формировать бережное отношение к книгам.</a:t>
            </a:r>
          </a:p>
        </p:txBody>
      </p:sp>
      <p:sp>
        <p:nvSpPr>
          <p:cNvPr id="5" name="AutoShape 2" descr="Картинки по запросу книги картинки 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824" y="5013176"/>
            <a:ext cx="216024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788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9" y="-99392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332656"/>
            <a:ext cx="842493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</a:t>
            </a:r>
            <a:r>
              <a:rPr lang="ru-RU" sz="4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воспитанников:</a:t>
            </a:r>
          </a:p>
          <a:p>
            <a:pPr algn="ctr"/>
            <a:endParaRPr lang="ru-RU" sz="28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Познакомиться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историей возникновения книг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ctr">
              <a:buAutoNum type="arabicPeriod"/>
            </a:pP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Выяснить какие были книги в разные времена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Создать памятку "Как сохранить жизнь книге</a:t>
            </a: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pPr algn="ctr"/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Презентовать проект "Рождение книги".</a:t>
            </a:r>
          </a:p>
        </p:txBody>
      </p:sp>
    </p:spTree>
    <p:extLst>
      <p:ext uri="{BB962C8B-B14F-4D97-AF65-F5344CB8AC3E}">
        <p14:creationId xmlns:p14="http://schemas.microsoft.com/office/powerpoint/2010/main" val="2347864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477" y="-27285"/>
            <a:ext cx="920415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5536" y="1196752"/>
            <a:ext cx="849694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u="sng" dirty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ипотеза воспитанников: </a:t>
            </a:r>
          </a:p>
          <a:p>
            <a:pPr algn="ctr"/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Если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приму участие в проекте "Рождение книги", то узнаю историю возникновения книг и буду бережно относиться к книгам.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199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Картинки по запросу книги фон для презентации по истор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3" y="-34561"/>
            <a:ext cx="9139675" cy="68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327274" y="1565003"/>
            <a:ext cx="950505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8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 такое книга</a:t>
            </a:r>
            <a:r>
              <a:rPr lang="ru-RU" sz="88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88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4118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книги фон для презентации по истори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" y="0"/>
            <a:ext cx="9138838" cy="6872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22402" y="188640"/>
            <a:ext cx="874846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80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появилась первая книга</a:t>
            </a:r>
            <a:r>
              <a:rPr lang="ru-RU" sz="80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80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Картинки по запросу книги картинки 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426289"/>
            <a:ext cx="5166320" cy="3421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4566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Картинки по запросу книги фон для презентации по истории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711" b="4530"/>
          <a:stretch/>
        </p:blipFill>
        <p:spPr bwMode="auto">
          <a:xfrm>
            <a:off x="-24411" y="0"/>
            <a:ext cx="92547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93872" y="188640"/>
            <a:ext cx="70899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сохранить жизнь книге?</a:t>
            </a:r>
            <a:endParaRPr lang="ru-RU" sz="72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Похожее изображение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4752" y1="14537" x2="40426" y2="20264"/>
                        <a14:foregroundMark x1="34752" y1="10132" x2="29787" y2="14097"/>
                        <a14:foregroundMark x1="7801" y1="32599" x2="21986" y2="30396"/>
                        <a14:foregroundMark x1="58865" y1="6167" x2="70922" y2="20705"/>
                        <a14:foregroundMark x1="67376" y1="5727" x2="77305" y2="18502"/>
                        <a14:foregroundMark x1="79433" y1="34361" x2="80142" y2="71806"/>
                        <a14:foregroundMark x1="42553" y1="87225" x2="47518" y2="95154"/>
                        <a14:foregroundMark x1="65957" y1="95154" x2="79433" y2="903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580" y="2496964"/>
            <a:ext cx="3240360" cy="4028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285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123" y="0"/>
            <a:ext cx="919912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0625" y="5353187"/>
            <a:ext cx="8647625" cy="1107996"/>
          </a:xfrm>
          <a:prstGeom prst="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7843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160</Words>
  <Application>Microsoft Office PowerPoint</Application>
  <PresentationFormat>Экран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Проект:  «Рождение книги»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Проект:  «Рождение книги»</dc:title>
  <cp:lastModifiedBy>user</cp:lastModifiedBy>
  <cp:revision>9</cp:revision>
  <dcterms:modified xsi:type="dcterms:W3CDTF">2017-04-30T17:24:00Z</dcterms:modified>
</cp:coreProperties>
</file>